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302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3" r:id="rId18"/>
    <p:sldId id="274" r:id="rId19"/>
    <p:sldId id="285" r:id="rId20"/>
    <p:sldId id="275" r:id="rId21"/>
    <p:sldId id="276" r:id="rId22"/>
    <p:sldId id="277" r:id="rId23"/>
    <p:sldId id="286" r:id="rId24"/>
    <p:sldId id="288" r:id="rId25"/>
    <p:sldId id="306" r:id="rId26"/>
    <p:sldId id="307" r:id="rId27"/>
    <p:sldId id="308" r:id="rId28"/>
    <p:sldId id="305" r:id="rId29"/>
    <p:sldId id="292" r:id="rId30"/>
    <p:sldId id="293" r:id="rId31"/>
    <p:sldId id="294" r:id="rId32"/>
    <p:sldId id="295" r:id="rId33"/>
    <p:sldId id="296" r:id="rId34"/>
    <p:sldId id="303" r:id="rId35"/>
    <p:sldId id="304" r:id="rId36"/>
    <p:sldId id="298" r:id="rId37"/>
    <p:sldId id="300" r:id="rId38"/>
    <p:sldId id="30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02E"/>
    <a:srgbClr val="000000"/>
    <a:srgbClr val="F8F8F8"/>
    <a:srgbClr val="000066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29"/>
  </p:normalViewPr>
  <p:slideViewPr>
    <p:cSldViewPr snapToGrid="0" snapToObjects="1">
      <p:cViewPr>
        <p:scale>
          <a:sx n="112" d="100"/>
          <a:sy n="112" d="100"/>
        </p:scale>
        <p:origin x="20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2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8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4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6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1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3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6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5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4" Type="http://schemas.openxmlformats.org/officeDocument/2006/relationships/slide" Target="slide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900" dirty="0" smtClean="0"/>
              <a:t>P. O. S.</a:t>
            </a:r>
          </a:p>
          <a:p>
            <a:pPr algn="ctr"/>
            <a:r>
              <a:rPr lang="en-US" sz="2900" dirty="0" smtClean="0"/>
              <a:t>Transactions</a:t>
            </a:r>
            <a:endParaRPr lang="en-US" sz="29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39174" cy="1828800"/>
              <a:chOff x="377190" y="4725735"/>
              <a:chExt cx="8639174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33624" y="6132553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Select the cost. It is currently $3 for all players.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71862" y="4659561"/>
            <a:ext cx="637974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2 more players.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6417343" y="4665511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7081487" y="4659561"/>
            <a:ext cx="618723" cy="370540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9065" y="4725735"/>
              <a:ext cx="8677775" cy="1847897"/>
              <a:chOff x="329065" y="4725735"/>
              <a:chExt cx="867777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906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cost in again ($3).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5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055" y="4725735"/>
              <a:ext cx="8985785" cy="1847897"/>
              <a:chOff x="21055" y="4725735"/>
              <a:chExt cx="8985785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1055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Accept the input.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9856" y="4995512"/>
            <a:ext cx="508334" cy="177799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most recent addition.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135129" y="3753853"/>
            <a:ext cx="1292492" cy="42351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9" y="2868329"/>
            <a:ext cx="1282867" cy="437948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7310" y="4725735"/>
              <a:ext cx="8889530" cy="1828800"/>
              <a:chOff x="117310" y="4725735"/>
              <a:chExt cx="888953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1731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154425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Accept the input. Modify payment amount if needed.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848052" y="4995513"/>
            <a:ext cx="558264" cy="154004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329689" y="1227220"/>
            <a:ext cx="505326" cy="1323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Finish the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45629" y="4640276"/>
            <a:ext cx="1273243" cy="86537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551"/>
            <a:ext cx="9143998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92240" y="948086"/>
            <a:ext cx="569545" cy="418701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Kidz Camp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t-shirt.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743575" y="2892390"/>
            <a:ext cx="1292492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3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a customer.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16754" y="1530418"/>
            <a:ext cx="1290086" cy="43313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First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1210076" y="2689058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1"/>
            <a:ext cx="9144000" cy="6886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client’s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Last Name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210076" y="2910434"/>
            <a:ext cx="1533123" cy="13234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Search for the client.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5284269" y="3670835"/>
            <a:ext cx="390826" cy="14076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-28550"/>
            <a:ext cx="7262905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Cash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07128" y="2752825"/>
            <a:ext cx="1215490" cy="39430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84933"/>
            <a:ext cx="7262905" cy="5583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balance the client paid ($20)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583180" y="4827418"/>
            <a:ext cx="640208" cy="127709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84933"/>
            <a:ext cx="7262904" cy="5583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042096" y="4987267"/>
            <a:ext cx="521490" cy="129019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Click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OK 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to accept the amount paid.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84933"/>
            <a:ext cx="7262904" cy="55833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57096" y="4596716"/>
            <a:ext cx="1249744" cy="864911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142033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Provide the correct change and finish the transaction.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5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0"/>
            <a:ext cx="9143999" cy="6911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chemeClr val="bg1"/>
                    </a:solidFill>
                  </a:rPr>
                  <a:t>Send the email to the client. –If requested.</a:t>
                </a:r>
                <a:endParaRPr lang="en-US" sz="24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513221" y="1996039"/>
            <a:ext cx="635267" cy="131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5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Concessions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5665469" y="1554479"/>
            <a:ext cx="1274345" cy="75558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8971" y="1142106"/>
            <a:ext cx="3731142" cy="4008127"/>
            <a:chOff x="2388971" y="1142106"/>
            <a:chExt cx="3731142" cy="40081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3200" b="1" dirty="0" smtClean="0"/>
                <a:t>Complete</a:t>
              </a:r>
              <a:endParaRPr lang="en-US" sz="3200" dirty="0" smtClean="0"/>
            </a:p>
            <a:p>
              <a:pPr algn="ctr"/>
              <a:r>
                <a:rPr lang="en-US" sz="1200" dirty="0" smtClean="0"/>
                <a:t>Please navigate to the next module</a:t>
              </a:r>
            </a:p>
            <a:p>
              <a:pPr algn="ctr"/>
              <a:r>
                <a:rPr lang="en-US" sz="1200" dirty="0" smtClean="0"/>
                <a:t>in the course to continue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a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5" y="0"/>
            <a:ext cx="7262904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Add another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Hamburger Combo.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3634039" y="2380648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Delete the duplicate item.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986991" y="3699309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2" cy="5651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Start the cash transaction.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683869" y="2825722"/>
            <a:ext cx="1294096" cy="401053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34045"/>
            <a:ext cx="7262902" cy="5583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Enter the balance the client just paid ($20)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579698" y="4493277"/>
            <a:ext cx="660064" cy="15139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7" y="34045"/>
            <a:ext cx="7262900" cy="5583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Click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OK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to confirm the amount paid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2023644" y="4653915"/>
            <a:ext cx="540652" cy="15662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34044"/>
            <a:ext cx="7262901" cy="5583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28800"/>
              <a:chOff x="377190" y="4725735"/>
              <a:chExt cx="862965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99138"/>
                <a:ext cx="668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bg1"/>
                    </a:solidFill>
                  </a:rPr>
                  <a:t>Provide the correct change then finish </a:t>
                </a:r>
                <a:r>
                  <a:rPr lang="en-US" sz="2000" i="1" dirty="0" smtClean="0">
                    <a:solidFill>
                      <a:schemeClr val="bg1"/>
                    </a:solidFill>
                  </a:rPr>
                  <a:t>the transaction.</a:t>
                </a:r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7748953" y="4563443"/>
            <a:ext cx="1202541" cy="807454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6" y="0"/>
            <a:ext cx="7262900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2032563"/>
              <a:chOff x="377190" y="4725735"/>
              <a:chExt cx="8629650" cy="203256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Print the receipt.</a:t>
                </a:r>
              </a:p>
              <a:p>
                <a:r>
                  <a:rPr lang="en-US" sz="1200" i="1" dirty="0" smtClean="0">
                    <a:solidFill>
                      <a:schemeClr val="bg1"/>
                    </a:solidFill>
                  </a:rPr>
                  <a:t>You may print the default receipt (long) or a basic receipt using the provided printer.</a:t>
                </a:r>
                <a:endParaRPr lang="en-US" sz="11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" action="ppaction://hlinkshowjump?jump=nextslide"/>
          </p:cNvPr>
          <p:cNvSpPr/>
          <p:nvPr/>
        </p:nvSpPr>
        <p:spPr>
          <a:xfrm>
            <a:off x="1997745" y="1851260"/>
            <a:ext cx="1043838" cy="198922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97" y="0"/>
            <a:ext cx="7262898" cy="5651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Now, print the short version.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4639378" y="1658754"/>
            <a:ext cx="750770" cy="189298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Open the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POS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module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5329689" y="974558"/>
            <a:ext cx="505326" cy="3850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07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Merchandise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Food / Beverage</a:t>
              </a:r>
              <a:endParaRPr lang="en-US" sz="2400" dirty="0" smtClean="0"/>
            </a:p>
            <a:p>
              <a:pPr algn="ctr"/>
              <a:r>
                <a:rPr lang="en-US" sz="1200" dirty="0" smtClean="0"/>
                <a:t>Snack Bar, Concessions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6655" y="523355"/>
            <a:ext cx="3731142" cy="4008127"/>
            <a:chOff x="2388971" y="1142106"/>
            <a:chExt cx="3731142" cy="400812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71" y="1142106"/>
              <a:ext cx="3731142" cy="400812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086098" y="1685112"/>
              <a:ext cx="2971800" cy="2971800"/>
            </a:xfrm>
            <a:prstGeom prst="ellipse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2400" b="1" dirty="0" smtClean="0"/>
                <a:t>Facilities</a:t>
              </a:r>
            </a:p>
            <a:p>
              <a:pPr algn="ctr"/>
              <a:r>
                <a:rPr lang="en-US" sz="2400" b="1" dirty="0" smtClean="0"/>
                <a:t>&amp;</a:t>
              </a:r>
            </a:p>
            <a:p>
              <a:pPr algn="ctr"/>
              <a:r>
                <a:rPr lang="en-US" sz="2400" b="1" dirty="0" smtClean="0"/>
                <a:t>Special Events</a:t>
              </a:r>
              <a:endParaRPr lang="en-US" sz="1100" dirty="0"/>
            </a:p>
            <a:p>
              <a:pPr algn="ctr"/>
              <a:r>
                <a:rPr lang="en-US" sz="1200" dirty="0" smtClean="0"/>
                <a:t>Open Play, Special Events Ticketing</a:t>
              </a:r>
              <a:endParaRPr lang="en-US" sz="2800" dirty="0" smtClean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14" name="Flowchart: Document 13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7190" y="4725735"/>
              <a:ext cx="8639175" cy="2132265"/>
              <a:chOff x="377190" y="4725735"/>
              <a:chExt cx="8639175" cy="213226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333625" y="5903893"/>
                <a:ext cx="668274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Click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Select</a:t>
                </a:r>
                <a:r>
                  <a:rPr lang="en-US" sz="2800" i="1" dirty="0" smtClean="0">
                    <a:solidFill>
                      <a:schemeClr val="bg1"/>
                    </a:solidFill>
                  </a:rPr>
                  <a:t> for your common transactions.</a:t>
                </a:r>
              </a:p>
              <a:p>
                <a:pPr lvl="1"/>
                <a:r>
                  <a:rPr lang="en-US" sz="1400" i="1" dirty="0" smtClean="0">
                    <a:solidFill>
                      <a:schemeClr val="bg1"/>
                    </a:solidFill>
                  </a:rPr>
                  <a:t>If you work at a facility such as Calavera, Stagecoach or Harding, select </a:t>
                </a:r>
                <a:r>
                  <a:rPr lang="en-US" sz="1400" b="1" i="1" dirty="0" smtClean="0">
                    <a:solidFill>
                      <a:schemeClr val="bg1"/>
                    </a:solidFill>
                  </a:rPr>
                  <a:t>Facilities</a:t>
                </a:r>
                <a:endParaRPr lang="en-US" sz="1400" i="1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400" i="1" dirty="0" smtClean="0">
                    <a:solidFill>
                      <a:schemeClr val="bg1"/>
                    </a:solidFill>
                  </a:rPr>
                  <a:t>If you work at a facility such as Alga Norte or Monroe, select </a:t>
                </a:r>
                <a:r>
                  <a:rPr lang="en-US" sz="1400" b="1" i="1" dirty="0" smtClean="0">
                    <a:solidFill>
                      <a:schemeClr val="bg1"/>
                    </a:solidFill>
                  </a:rPr>
                  <a:t>Merchandise</a:t>
                </a:r>
                <a:r>
                  <a:rPr lang="en-US" sz="1400" i="1" dirty="0" smtClean="0">
                    <a:solidFill>
                      <a:schemeClr val="bg1"/>
                    </a:solidFill>
                  </a:rPr>
                  <a:t>.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1785260" y="4376793"/>
            <a:ext cx="1843683" cy="457999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20" name="Rounded Rectangle 19">
            <a:hlinkClick r:id="rId4" action="ppaction://hlinksldjump"/>
          </p:cNvPr>
          <p:cNvSpPr/>
          <p:nvPr/>
        </p:nvSpPr>
        <p:spPr>
          <a:xfrm>
            <a:off x="6217840" y="4390969"/>
            <a:ext cx="1843683" cy="457999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200" dirty="0" smtClean="0"/>
              <a:t>Please follow the on-screen</a:t>
            </a:r>
          </a:p>
          <a:p>
            <a:pPr algn="ctr"/>
            <a:r>
              <a:rPr lang="en-US" sz="12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5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</a:t>
                </a:r>
                <a:r>
                  <a:rPr lang="en-US" sz="2800" b="1" i="1" dirty="0" smtClean="0">
                    <a:solidFill>
                      <a:schemeClr val="bg1"/>
                    </a:solidFill>
                  </a:rPr>
                  <a:t>Open Play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144755" y="1544854"/>
            <a:ext cx="1282866" cy="832586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amount of players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6417343" y="4220676"/>
            <a:ext cx="628349" cy="389825"/>
          </a:xfrm>
          <a:prstGeom prst="rect">
            <a:avLst/>
          </a:prstGeom>
          <a:solidFill>
            <a:schemeClr val="bg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5" y="-28550"/>
            <a:ext cx="7467084" cy="5810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77190" y="4725735"/>
              <a:ext cx="8629650" cy="1847897"/>
              <a:chOff x="377190" y="4725735"/>
              <a:chExt cx="8629650" cy="18478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7190" y="4725735"/>
                <a:ext cx="1828800" cy="1828800"/>
              </a:xfrm>
              <a:prstGeom prst="ellipse">
                <a:avLst/>
              </a:prstGeom>
              <a:solidFill>
                <a:srgbClr val="49702E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i="1" dirty="0" smtClean="0">
                    <a:latin typeface="Tw Cen MT Condensed Extra Bold" panose="020B0803020202020204" pitchFamily="34" charset="0"/>
                    <a:cs typeface="Aharoni" panose="02010803020104030203" pitchFamily="2" charset="-79"/>
                  </a:rPr>
                  <a:t>Tip:</a:t>
                </a:r>
                <a:endParaRPr lang="en-US" sz="4800" i="1" dirty="0">
                  <a:latin typeface="Tw Cen MT Condensed Extra Bold" panose="020B080302020202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24100" y="6050412"/>
                <a:ext cx="6682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>
                    <a:solidFill>
                      <a:schemeClr val="bg1"/>
                    </a:solidFill>
                  </a:rPr>
                  <a:t>Select the current activity</a:t>
                </a:r>
                <a:endParaRPr lang="en-US" sz="28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 11">
            <a:hlinkClick r:id="" action="ppaction://hlinkshowjump?jump=nextslide"/>
          </p:cNvPr>
          <p:cNvSpPr/>
          <p:nvPr/>
        </p:nvSpPr>
        <p:spPr>
          <a:xfrm>
            <a:off x="3808896" y="1544853"/>
            <a:ext cx="1282867" cy="813336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697</Words>
  <Application>Microsoft Macintosh PowerPoint</Application>
  <PresentationFormat>On-screen Show (4:3)</PresentationFormat>
  <Paragraphs>162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Aharoni</vt:lpstr>
      <vt:lpstr>Calibri</vt:lpstr>
      <vt:lpstr>Calibri Light</vt:lpstr>
      <vt:lpstr>Tw Cen MT Condensed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56</cp:revision>
  <dcterms:created xsi:type="dcterms:W3CDTF">2016-09-28T18:02:10Z</dcterms:created>
  <dcterms:modified xsi:type="dcterms:W3CDTF">2017-01-04T23:39:25Z</dcterms:modified>
</cp:coreProperties>
</file>